
<file path=[Content_Types].xml><?xml version="1.0" encoding="utf-8"?>
<Types xmlns="http://schemas.openxmlformats.org/package/2006/content-types">
  <Default Extension="mpeg" ContentType="vide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4" y="-102"/>
      </p:cViewPr>
      <p:guideLst>
        <p:guide orient="horz" pos="1584"/>
        <p:guide pos="288"/>
        <p:guide pos="54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019800" y="6416675"/>
            <a:ext cx="2133600" cy="365125"/>
          </a:xfrm>
        </p:spPr>
        <p:txBody>
          <a:bodyPr/>
          <a:lstStyle>
            <a:extLst/>
          </a:lstStyle>
          <a:p>
            <a:fld id="{13E30B0A-8FCF-4C73-9C25-5E67BF019604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457200" y="6416675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229600" y="6416675"/>
            <a:ext cx="457200" cy="365125"/>
          </a:xfrm>
        </p:spPr>
        <p:txBody>
          <a:bodyPr/>
          <a:lstStyle>
            <a:extLst/>
          </a:lstStyle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4343400"/>
            <a:ext cx="82296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819400"/>
            <a:ext cx="82296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slow" advTm="10000">
    <p:wipe dir="r"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30B0A-8FCF-4C73-9C25-5E67BF019604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30B0A-8FCF-4C73-9C25-5E67BF019604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30B0A-8FCF-4C73-9C25-5E67BF019604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30B0A-8FCF-4C73-9C25-5E67BF019604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 advTm="10000">
    <p:wipe dir="r"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30B0A-8FCF-4C73-9C25-5E67BF019604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30B0A-8FCF-4C73-9C25-5E67BF019604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 advTm="10000">
    <p:wipe dir="r"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30B0A-8FCF-4C73-9C25-5E67BF019604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30B0A-8FCF-4C73-9C25-5E67BF019604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30B0A-8FCF-4C73-9C25-5E67BF019604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3E30B0A-8FCF-4C73-9C25-5E67BF019604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wipe dir="r"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783560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198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3E30B0A-8FCF-4C73-9C25-5E67BF019604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229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10000">
    <p:wipe dir="r"/>
    <p:sndAc>
      <p:stSnd>
        <p:snd r:embed="rId13" name="camera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eg"/><Relationship Id="rId1" Type="http://schemas.microsoft.com/office/2007/relationships/media" Target="../media/media1.mpeg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the </a:t>
            </a:r>
            <a:br>
              <a:rPr lang="en-US" dirty="0" smtClean="0"/>
            </a:br>
            <a:r>
              <a:rPr lang="en-US" dirty="0" smtClean="0"/>
              <a:t>Baldwin Museum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Explore the World of Science</a:t>
            </a:r>
            <a:endParaRPr lang="en-US" dirty="0"/>
          </a:p>
        </p:txBody>
      </p:sp>
    </p:spTree>
  </p:cSld>
  <p:clrMapOvr>
    <a:masterClrMapping/>
  </p:clrMapOvr>
  <p:transition spd="slow" advTm="10000">
    <p:wipe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Permanent  Exhibits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 and Astronomy</a:t>
            </a:r>
          </a:p>
          <a:p>
            <a:r>
              <a:rPr lang="en-US" dirty="0" smtClean="0"/>
              <a:t>The Mechanical World</a:t>
            </a:r>
          </a:p>
          <a:p>
            <a:r>
              <a:rPr lang="en-US" dirty="0" smtClean="0"/>
              <a:t>Oceans and Seas</a:t>
            </a:r>
          </a:p>
          <a:p>
            <a:r>
              <a:rPr lang="en-US" dirty="0" smtClean="0"/>
              <a:t>Why Math Is Necessary</a:t>
            </a:r>
          </a:p>
          <a:p>
            <a:r>
              <a:rPr lang="en-US" dirty="0" smtClean="0"/>
              <a:t>Science and the Arts</a:t>
            </a:r>
            <a:endParaRPr lang="en-US" dirty="0"/>
          </a:p>
        </p:txBody>
      </p:sp>
    </p:spTree>
  </p:cSld>
  <p:clrMapOvr>
    <a:masterClrMapping/>
  </p:clrMapOvr>
  <p:transition spd="slow" advTm="10000">
    <p:wipe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76750" y="0"/>
            <a:ext cx="4667250" cy="3733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/>
              <a:t>Space and Astronomy</a:t>
            </a:r>
            <a:endParaRPr lang="en-US" spc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Solar System</a:t>
            </a:r>
          </a:p>
          <a:p>
            <a:r>
              <a:rPr lang="en-US" dirty="0" smtClean="0"/>
              <a:t>Stars and Planets</a:t>
            </a:r>
          </a:p>
          <a:p>
            <a:r>
              <a:rPr lang="en-US" dirty="0" smtClean="0"/>
              <a:t>Comets, Asteroids and Other Flying Objects</a:t>
            </a:r>
          </a:p>
          <a:p>
            <a:r>
              <a:rPr lang="en-US" dirty="0" smtClean="0"/>
              <a:t>The Big Bang</a:t>
            </a:r>
          </a:p>
          <a:p>
            <a:r>
              <a:rPr lang="en-US" dirty="0" smtClean="0"/>
              <a:t>How Gravity Works</a:t>
            </a:r>
          </a:p>
          <a:p>
            <a:r>
              <a:rPr lang="en-US" dirty="0" smtClean="0"/>
              <a:t>Space Travel and Exploration</a:t>
            </a:r>
          </a:p>
          <a:p>
            <a:r>
              <a:rPr lang="en-US" dirty="0" smtClean="0"/>
              <a:t>Careers in Space</a:t>
            </a:r>
            <a:endParaRPr lang="en-US" dirty="0"/>
          </a:p>
        </p:txBody>
      </p:sp>
    </p:spTree>
  </p:cSld>
  <p:clrMapOvr>
    <a:masterClrMapping/>
  </p:clrMapOvr>
  <p:transition spd="slow" advTm="10000">
    <p:wipe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Mechanical World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Gears of Industry</a:t>
            </a:r>
          </a:p>
          <a:p>
            <a:r>
              <a:rPr lang="en-US" dirty="0" smtClean="0"/>
              <a:t>Bridging Rivers, Bridging Time</a:t>
            </a:r>
          </a:p>
          <a:p>
            <a:r>
              <a:rPr lang="en-US" dirty="0" smtClean="0"/>
              <a:t>Powering Our World</a:t>
            </a:r>
          </a:p>
          <a:p>
            <a:r>
              <a:rPr lang="en-US" dirty="0" smtClean="0"/>
              <a:t>How Things Move</a:t>
            </a:r>
          </a:p>
          <a:p>
            <a:r>
              <a:rPr lang="en-US" dirty="0" smtClean="0"/>
              <a:t>Engineering Feats</a:t>
            </a:r>
          </a:p>
          <a:p>
            <a:r>
              <a:rPr lang="en-US" dirty="0" smtClean="0"/>
              <a:t>Mechanical Marvels</a:t>
            </a:r>
          </a:p>
          <a:p>
            <a:r>
              <a:rPr lang="en-US" dirty="0" smtClean="0"/>
              <a:t>Transportation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331720"/>
            <a:ext cx="3840480" cy="288036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>
    <p:wipe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Oceans and Seas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Ocean Zones</a:t>
            </a:r>
          </a:p>
          <a:p>
            <a:r>
              <a:rPr lang="en-US" dirty="0" smtClean="0"/>
              <a:t>Marine Biology</a:t>
            </a:r>
          </a:p>
          <a:p>
            <a:r>
              <a:rPr lang="en-US" dirty="0" smtClean="0"/>
              <a:t>Undersea Exploration</a:t>
            </a:r>
          </a:p>
          <a:p>
            <a:r>
              <a:rPr lang="en-US" dirty="0" smtClean="0"/>
              <a:t>The Changing Food Chain</a:t>
            </a:r>
          </a:p>
          <a:p>
            <a:r>
              <a:rPr lang="en-US" dirty="0" smtClean="0"/>
              <a:t>The Oceans’ Effect on Weather</a:t>
            </a:r>
          </a:p>
          <a:p>
            <a:r>
              <a:rPr lang="en-US" dirty="0" smtClean="0"/>
              <a:t>Careers in the Ocean Sciences</a:t>
            </a:r>
            <a:endParaRPr lang="en-US" dirty="0"/>
          </a:p>
        </p:txBody>
      </p:sp>
      <p:pic>
        <p:nvPicPr>
          <p:cNvPr id="1027" name="Picture 3" descr="C:\Documents and Settings\Tim Huddleston\Local Settings\Temporary Internet Files\Content.IE5\C2638WO5\MPj04015360000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825219" y="1905000"/>
            <a:ext cx="3840480" cy="4049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ipe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017 -0.065 0.017 -0.065 C 0.034 -0.118 0.061 -0.139 0.1 -0.139 C 0.12 -0.139 0.138 -0.131 0.152 -0.118 C 0.162 -0.109 0.174 -0.104 0.187 -0.104 C 0.212 -0.104 0.233 -0.122 0.241 -0.148 C 0.241 -0.148 0.25 -0.179 0.25 -0.179 C 0.25 -0.179 0.232 -0.113 0.232 -0.113 C 0.215 -0.061 0.188 -0.04 0.15 -0.04 C 0.13 -0.04 0.111 -0.048 0.096 -0.062 C 0.087 -0.07 0.075 -0.075 0.063 -0.075 C 0.038 -0.075 0.017 -0.057 0.009 -0.031 C 0.009 -0.031 0 0 0 0 Z" pathEditMode="relative" ptsTypes="">
                                      <p:cBhvr>
                                        <p:cTn id="6" dur="2000" spd="-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Math Is Necessary</a:t>
            </a:r>
            <a:endParaRPr lang="en-US" dirty="0"/>
          </a:p>
        </p:txBody>
      </p:sp>
      <p:pic>
        <p:nvPicPr>
          <p:cNvPr id="2050" name="Picture 2" descr="C:\Documents and Settings\Tim Huddleston\Local Settings\Temporary Internet Files\Content.IE5\RS5J36UB\MPj01749780000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bright="2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903828"/>
            <a:ext cx="3840480" cy="290631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Great Moments in Math</a:t>
            </a:r>
          </a:p>
          <a:p>
            <a:r>
              <a:rPr lang="en-US" dirty="0" smtClean="0"/>
              <a:t>Math in Other Sciences</a:t>
            </a:r>
          </a:p>
          <a:p>
            <a:r>
              <a:rPr lang="en-US" dirty="0" smtClean="0"/>
              <a:t>Where Did Numbers Come From?</a:t>
            </a:r>
          </a:p>
          <a:p>
            <a:r>
              <a:rPr lang="en-US" dirty="0" smtClean="0"/>
              <a:t>Math and Daily Living</a:t>
            </a:r>
          </a:p>
          <a:p>
            <a:r>
              <a:rPr lang="en-US" dirty="0" smtClean="0"/>
              <a:t>Math and Exploration</a:t>
            </a:r>
          </a:p>
          <a:p>
            <a:r>
              <a:rPr lang="en-US" dirty="0" smtClean="0"/>
              <a:t>Careers in Math and Physics</a:t>
            </a:r>
            <a:endParaRPr lang="en-US" dirty="0"/>
          </a:p>
        </p:txBody>
      </p:sp>
    </p:spTree>
  </p:cSld>
  <p:clrMapOvr>
    <a:masterClrMapping/>
  </p:clrMapOvr>
  <p:transition spd="slow" advTm="10000">
    <p:wipe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rev="1" advAuto="3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and the Arts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Science of Sound</a:t>
            </a:r>
          </a:p>
          <a:p>
            <a:r>
              <a:rPr lang="en-US" dirty="0" smtClean="0"/>
              <a:t>Special Effects Wizardry</a:t>
            </a:r>
          </a:p>
          <a:p>
            <a:r>
              <a:rPr lang="en-US" dirty="0" smtClean="0"/>
              <a:t>3D Animation</a:t>
            </a:r>
          </a:p>
          <a:p>
            <a:r>
              <a:rPr lang="en-US" dirty="0" smtClean="0"/>
              <a:t>Uncovering Secrets of the Masters</a:t>
            </a:r>
          </a:p>
          <a:p>
            <a:r>
              <a:rPr lang="en-US" dirty="0" smtClean="0"/>
              <a:t>Computerized Compositions</a:t>
            </a:r>
          </a:p>
          <a:p>
            <a:endParaRPr lang="en-US" dirty="0"/>
          </a:p>
        </p:txBody>
      </p:sp>
      <p:pic>
        <p:nvPicPr>
          <p:cNvPr id="9" name="Picture 4" descr="C:\Users\Faithe\AppData\Local\Microsoft\Windows\Temporary Internet Files\Content.IE5\3D09KAIV\MP900438865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6138" y="2015665"/>
            <a:ext cx="4038600" cy="403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>
    <p:wipe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621536"/>
          </a:xfrm>
        </p:spPr>
        <p:txBody>
          <a:bodyPr/>
          <a:lstStyle/>
          <a:p>
            <a:r>
              <a:rPr lang="en-US" sz="2400" dirty="0" smtClean="0"/>
              <a:t>New!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6600" b="1" dirty="0"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All About </a:t>
            </a:r>
            <a:r>
              <a:rPr lang="en-US" sz="6600" b="1" dirty="0" smtClean="0"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Sun Spots</a:t>
            </a:r>
            <a:endParaRPr lang="en-US" sz="6600" b="1" dirty="0">
              <a:solidFill>
                <a:srgbClr val="FFC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19100" y="2514600"/>
            <a:ext cx="4038600" cy="1734699"/>
          </a:xfrm>
        </p:spPr>
        <p:txBody>
          <a:bodyPr/>
          <a:lstStyle/>
          <a:p>
            <a:r>
              <a:rPr lang="en-US" dirty="0" smtClean="0"/>
              <a:t>What are sun spots?</a:t>
            </a:r>
          </a:p>
          <a:p>
            <a:r>
              <a:rPr lang="en-US" dirty="0" smtClean="0"/>
              <a:t>How do they affect life on Earth?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4419600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>
              <a:buNone/>
            </a:pPr>
            <a:r>
              <a:rPr lang="en-US" sz="2400" i="1" dirty="0"/>
              <a:t>Find out in the Astronomy Pavilion during today’s visit!</a:t>
            </a:r>
          </a:p>
        </p:txBody>
      </p:sp>
      <p:pic>
        <p:nvPicPr>
          <p:cNvPr id="8" name="Sunspot.mpe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4384039" y="2575560"/>
            <a:ext cx="4226561" cy="237744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9178072"/>
      </p:ext>
    </p:extLst>
  </p:cSld>
  <p:clrMapOvr>
    <a:masterClrMapping/>
  </p:clrMapOvr>
  <p:transition spd="slow" advTm="10000">
    <p:wipe dir="r"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5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55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5" grpId="0"/>
      <p:bldP spid="7" grpId="0" build="p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>
        <a:solidFill>
          <a:schemeClr val="accent5">
            <a:lumMod val="75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5147</TotalTime>
  <Words>179</Words>
  <Application>Microsoft Office PowerPoint</Application>
  <PresentationFormat>On-screen Show (4:3)</PresentationFormat>
  <Paragraphs>48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Metro</vt:lpstr>
      <vt:lpstr>Welcome to the  Baldwin Museum</vt:lpstr>
      <vt:lpstr>Permanent  Exhibits</vt:lpstr>
      <vt:lpstr>Space and Astronomy</vt:lpstr>
      <vt:lpstr>The Mechanical World</vt:lpstr>
      <vt:lpstr>Oceans and Seas</vt:lpstr>
      <vt:lpstr>Why Math Is Necessary</vt:lpstr>
      <vt:lpstr>Science and the Arts</vt:lpstr>
      <vt:lpstr>New!   All About Sun Spots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Baldwin Museum</dc:title>
  <dc:creator>Tim Huddleston</dc:creator>
  <cp:lastModifiedBy>Faithe Wempen</cp:lastModifiedBy>
  <cp:revision>81</cp:revision>
  <dcterms:created xsi:type="dcterms:W3CDTF">2006-12-06T20:11:41Z</dcterms:created>
  <dcterms:modified xsi:type="dcterms:W3CDTF">2012-10-19T13:17:34Z</dcterms:modified>
</cp:coreProperties>
</file>